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97" r:id="rId2"/>
    <p:sldId id="258" r:id="rId3"/>
    <p:sldId id="261" r:id="rId4"/>
    <p:sldId id="260" r:id="rId5"/>
    <p:sldId id="259" r:id="rId6"/>
    <p:sldId id="262" r:id="rId7"/>
    <p:sldId id="263" r:id="rId8"/>
    <p:sldId id="264" r:id="rId9"/>
    <p:sldId id="265" r:id="rId10"/>
    <p:sldId id="266" r:id="rId11"/>
    <p:sldId id="295" r:id="rId12"/>
    <p:sldId id="270" r:id="rId13"/>
    <p:sldId id="288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AD"/>
    <a:srgbClr val="004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93" autoAdjust="0"/>
    <p:restoredTop sz="95208" autoAdjust="0"/>
  </p:normalViewPr>
  <p:slideViewPr>
    <p:cSldViewPr snapToGrid="0" snapToObjects="1" showGuides="1">
      <p:cViewPr varScale="1">
        <p:scale>
          <a:sx n="85" d="100"/>
          <a:sy n="85" d="100"/>
        </p:scale>
        <p:origin x="806" y="67"/>
      </p:cViewPr>
      <p:guideLst>
        <p:guide orient="horz" pos="43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B713B-CD48-4C44-A175-6F86E085EC6F}" type="datetimeFigureOut">
              <a:rPr lang="en-US" smtClean="0"/>
              <a:t>19-Mar-26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5912B-813D-2C46-90FD-C4D1A75EA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74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17CE-B1B1-0A4A-93C9-6AF92E510B8B}" type="datetimeFigureOut">
              <a:rPr lang="en-US" smtClean="0"/>
              <a:t>19-Mar-26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E3C-C06C-284D-BA29-088500A8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12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17CE-B1B1-0A4A-93C9-6AF92E510B8B}" type="datetimeFigureOut">
              <a:rPr lang="en-US" smtClean="0"/>
              <a:t>19-Mar-26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E3C-C06C-284D-BA29-088500A8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0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17CE-B1B1-0A4A-93C9-6AF92E510B8B}" type="datetimeFigureOut">
              <a:rPr lang="en-US" smtClean="0"/>
              <a:t>19-Mar-26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E3C-C06C-284D-BA29-088500A8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17CE-B1B1-0A4A-93C9-6AF92E510B8B}" type="datetimeFigureOut">
              <a:rPr lang="en-US" smtClean="0"/>
              <a:t>19-Mar-26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E3C-C06C-284D-BA29-088500A8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5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17CE-B1B1-0A4A-93C9-6AF92E510B8B}" type="datetimeFigureOut">
              <a:rPr lang="en-US" smtClean="0"/>
              <a:t>19-Mar-26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E3C-C06C-284D-BA29-088500A8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1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17CE-B1B1-0A4A-93C9-6AF92E510B8B}" type="datetimeFigureOut">
              <a:rPr lang="en-US" smtClean="0"/>
              <a:t>19-Mar-26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E3C-C06C-284D-BA29-088500A8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6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17CE-B1B1-0A4A-93C9-6AF92E510B8B}" type="datetimeFigureOut">
              <a:rPr lang="en-US" smtClean="0"/>
              <a:t>19-Mar-26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E3C-C06C-284D-BA29-088500A8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17CE-B1B1-0A4A-93C9-6AF92E510B8B}" type="datetimeFigureOut">
              <a:rPr lang="en-US" smtClean="0"/>
              <a:t>19-Mar-26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E3C-C06C-284D-BA29-088500A8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3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17CE-B1B1-0A4A-93C9-6AF92E510B8B}" type="datetimeFigureOut">
              <a:rPr lang="en-US" smtClean="0"/>
              <a:t>19-Mar-26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E3C-C06C-284D-BA29-088500A8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7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17CE-B1B1-0A4A-93C9-6AF92E510B8B}" type="datetimeFigureOut">
              <a:rPr lang="en-US" smtClean="0"/>
              <a:t>19-Mar-26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E3C-C06C-284D-BA29-088500A8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51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17CE-B1B1-0A4A-93C9-6AF92E510B8B}" type="datetimeFigureOut">
              <a:rPr lang="en-US" smtClean="0"/>
              <a:t>19-Mar-26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E3C-C06C-284D-BA29-088500A8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9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17CE-B1B1-0A4A-93C9-6AF92E510B8B}" type="datetimeFigureOut">
              <a:rPr lang="en-US" smtClean="0"/>
              <a:t>19-Mar-26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FDE3C-C06C-284D-BA29-088500A8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0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EB16B-D95B-4036-B589-079269277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04FB5-F95C-489E-8621-6BF419D54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BA191-46C6-4A8D-9542-20352DD9B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55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AFF2C4-8690-4378-8D42-FCCF80AF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"/>
            <a:ext cx="12192000" cy="68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3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BD2AF6-1761-FC2C-B024-EE2434CC0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80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3AF927-90B1-47B2-9784-AF0E4F9AA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"/>
            <a:ext cx="12192000" cy="68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4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BB7D-1DE3-4936-9F3B-1A6C4E41B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D1548-9071-4025-8995-199262091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765E4-6A6E-425B-B70E-C030E19CB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"/>
            <a:ext cx="12192000" cy="68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12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70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34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60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66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89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6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9247B7-0762-41DD-A89A-B1C84F5A9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"/>
            <a:ext cx="12192000" cy="68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4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78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EA784-778A-4E55-9BDF-4946A23FE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"/>
            <a:ext cx="12192000" cy="68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56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25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D3D1E-E39A-4E18-98DC-E575DFD6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DDFCD-42D2-4B4F-B884-8E166F631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EC3CF-006A-4EFC-850C-CE79D285E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" y="0"/>
            <a:ext cx="12184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88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5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0F09E7-2A42-4407-A579-6876BBB00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11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24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6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620BB7-C617-9C07-AC89-C3AE16066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88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7AD52-EFAD-C35F-E3C1-492AC3DA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"/>
            <a:ext cx="12192000" cy="68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82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13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11845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chanantorn0247@gmail.com</dc:creator>
  <cp:lastModifiedBy>Rangsinee Kwangpan</cp:lastModifiedBy>
  <cp:revision>54</cp:revision>
  <dcterms:created xsi:type="dcterms:W3CDTF">2026-03-06T05:09:07Z</dcterms:created>
  <dcterms:modified xsi:type="dcterms:W3CDTF">2026-03-19T11:51:56Z</dcterms:modified>
</cp:coreProperties>
</file>